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4"/>
  </p:sldMasterIdLst>
  <p:notesMasterIdLst>
    <p:notesMasterId r:id="rId20"/>
  </p:notesMasterIdLst>
  <p:handoutMasterIdLst>
    <p:handoutMasterId r:id="rId21"/>
  </p:handoutMasterIdLst>
  <p:sldIdLst>
    <p:sldId id="257" r:id="rId5"/>
    <p:sldId id="258" r:id="rId6"/>
    <p:sldId id="261" r:id="rId7"/>
    <p:sldId id="272" r:id="rId8"/>
    <p:sldId id="265" r:id="rId9"/>
    <p:sldId id="280" r:id="rId10"/>
    <p:sldId id="277" r:id="rId11"/>
    <p:sldId id="279" r:id="rId12"/>
    <p:sldId id="287" r:id="rId13"/>
    <p:sldId id="288" r:id="rId14"/>
    <p:sldId id="283" r:id="rId15"/>
    <p:sldId id="289" r:id="rId16"/>
    <p:sldId id="269" r:id="rId17"/>
    <p:sldId id="290" r:id="rId18"/>
    <p:sldId id="270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914" autoAdjust="0"/>
  </p:normalViewPr>
  <p:slideViewPr>
    <p:cSldViewPr snapToGrid="0">
      <p:cViewPr varScale="1">
        <p:scale>
          <a:sx n="69" d="100"/>
          <a:sy n="69" d="100"/>
        </p:scale>
        <p:origin x="1176" y="72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la Russell" userId="41f8e7cd-9432-4239-b888-60cc6193ddca" providerId="ADAL" clId="{6FEAE661-9128-4E94-85E5-B6146BD16BF9}"/>
    <pc:docChg chg="undo custSel delSld modSld">
      <pc:chgData name="Sheila Russell" userId="41f8e7cd-9432-4239-b888-60cc6193ddca" providerId="ADAL" clId="{6FEAE661-9128-4E94-85E5-B6146BD16BF9}" dt="2024-07-16T19:39:44.055" v="2648" actId="47"/>
      <pc:docMkLst>
        <pc:docMk/>
      </pc:docMkLst>
      <pc:sldChg chg="del">
        <pc:chgData name="Sheila Russell" userId="41f8e7cd-9432-4239-b888-60cc6193ddca" providerId="ADAL" clId="{6FEAE661-9128-4E94-85E5-B6146BD16BF9}" dt="2024-07-16T19:05:33.573" v="0" actId="47"/>
        <pc:sldMkLst>
          <pc:docMk/>
          <pc:sldMk cId="997860157" sldId="259"/>
        </pc:sldMkLst>
      </pc:sldChg>
      <pc:sldChg chg="modSp mod modNotesTx">
        <pc:chgData name="Sheila Russell" userId="41f8e7cd-9432-4239-b888-60cc6193ddca" providerId="ADAL" clId="{6FEAE661-9128-4E94-85E5-B6146BD16BF9}" dt="2024-07-16T19:27:54.989" v="1721" actId="20577"/>
        <pc:sldMkLst>
          <pc:docMk/>
          <pc:sldMk cId="4237039325" sldId="261"/>
        </pc:sldMkLst>
        <pc:spChg chg="mod">
          <ac:chgData name="Sheila Russell" userId="41f8e7cd-9432-4239-b888-60cc6193ddca" providerId="ADAL" clId="{6FEAE661-9128-4E94-85E5-B6146BD16BF9}" dt="2024-07-16T19:27:49.570" v="1720" actId="20577"/>
          <ac:spMkLst>
            <pc:docMk/>
            <pc:sldMk cId="4237039325" sldId="261"/>
            <ac:spMk id="9" creationId="{00000000-0000-0000-0000-000000000000}"/>
          </ac:spMkLst>
        </pc:spChg>
        <pc:spChg chg="mod">
          <ac:chgData name="Sheila Russell" userId="41f8e7cd-9432-4239-b888-60cc6193ddca" providerId="ADAL" clId="{6FEAE661-9128-4E94-85E5-B6146BD16BF9}" dt="2024-07-16T19:07:15.148" v="118" actId="14100"/>
          <ac:spMkLst>
            <pc:docMk/>
            <pc:sldMk cId="4237039325" sldId="261"/>
            <ac:spMk id="10" creationId="{00000000-0000-0000-0000-000000000000}"/>
          </ac:spMkLst>
        </pc:spChg>
      </pc:sldChg>
      <pc:sldChg chg="addSp delSp modSp mod modNotesTx">
        <pc:chgData name="Sheila Russell" userId="41f8e7cd-9432-4239-b888-60cc6193ddca" providerId="ADAL" clId="{6FEAE661-9128-4E94-85E5-B6146BD16BF9}" dt="2024-07-16T19:30:14.978" v="1757" actId="20577"/>
        <pc:sldMkLst>
          <pc:docMk/>
          <pc:sldMk cId="2822598965" sldId="265"/>
        </pc:sldMkLst>
        <pc:spChg chg="mod">
          <ac:chgData name="Sheila Russell" userId="41f8e7cd-9432-4239-b888-60cc6193ddca" providerId="ADAL" clId="{6FEAE661-9128-4E94-85E5-B6146BD16BF9}" dt="2024-07-16T19:12:43.996" v="366" actId="20577"/>
          <ac:spMkLst>
            <pc:docMk/>
            <pc:sldMk cId="2822598965" sldId="265"/>
            <ac:spMk id="3" creationId="{00000000-0000-0000-0000-000000000000}"/>
          </ac:spMkLst>
        </pc:spChg>
        <pc:spChg chg="del">
          <ac:chgData name="Sheila Russell" userId="41f8e7cd-9432-4239-b888-60cc6193ddca" providerId="ADAL" clId="{6FEAE661-9128-4E94-85E5-B6146BD16BF9}" dt="2024-07-16T19:12:59.421" v="367" actId="478"/>
          <ac:spMkLst>
            <pc:docMk/>
            <pc:sldMk cId="2822598965" sldId="265"/>
            <ac:spMk id="6" creationId="{00000000-0000-0000-0000-000000000000}"/>
          </ac:spMkLst>
        </pc:spChg>
        <pc:picChg chg="mod ord">
          <ac:chgData name="Sheila Russell" userId="41f8e7cd-9432-4239-b888-60cc6193ddca" providerId="ADAL" clId="{6FEAE661-9128-4E94-85E5-B6146BD16BF9}" dt="2024-07-16T19:11:55.991" v="323" actId="1076"/>
          <ac:picMkLst>
            <pc:docMk/>
            <pc:sldMk cId="2822598965" sldId="265"/>
            <ac:picMk id="4" creationId="{00000000-0000-0000-0000-000000000000}"/>
          </ac:picMkLst>
        </pc:picChg>
        <pc:picChg chg="add mod">
          <ac:chgData name="Sheila Russell" userId="41f8e7cd-9432-4239-b888-60cc6193ddca" providerId="ADAL" clId="{6FEAE661-9128-4E94-85E5-B6146BD16BF9}" dt="2024-07-16T19:11:37.801" v="321" actId="1076"/>
          <ac:picMkLst>
            <pc:docMk/>
            <pc:sldMk cId="2822598965" sldId="265"/>
            <ac:picMk id="5" creationId="{00000000-0000-0000-0000-000000000000}"/>
          </ac:picMkLst>
        </pc:picChg>
      </pc:sldChg>
      <pc:sldChg chg="modSp mod modNotesTx">
        <pc:chgData name="Sheila Russell" userId="41f8e7cd-9432-4239-b888-60cc6193ddca" providerId="ADAL" clId="{6FEAE661-9128-4E94-85E5-B6146BD16BF9}" dt="2024-07-16T19:37:34.314" v="2505" actId="20577"/>
        <pc:sldMkLst>
          <pc:docMk/>
          <pc:sldMk cId="3809512885" sldId="269"/>
        </pc:sldMkLst>
        <pc:spChg chg="mod">
          <ac:chgData name="Sheila Russell" userId="41f8e7cd-9432-4239-b888-60cc6193ddca" providerId="ADAL" clId="{6FEAE661-9128-4E94-85E5-B6146BD16BF9}" dt="2024-07-16T19:27:00.264" v="1712" actId="20577"/>
          <ac:spMkLst>
            <pc:docMk/>
            <pc:sldMk cId="3809512885" sldId="269"/>
            <ac:spMk id="2" creationId="{00000000-0000-0000-0000-000000000000}"/>
          </ac:spMkLst>
        </pc:spChg>
        <pc:spChg chg="mod">
          <ac:chgData name="Sheila Russell" userId="41f8e7cd-9432-4239-b888-60cc6193ddca" providerId="ADAL" clId="{6FEAE661-9128-4E94-85E5-B6146BD16BF9}" dt="2024-07-16T19:37:34.314" v="2505" actId="20577"/>
          <ac:spMkLst>
            <pc:docMk/>
            <pc:sldMk cId="3809512885" sldId="269"/>
            <ac:spMk id="3" creationId="{00000000-0000-0000-0000-000000000000}"/>
          </ac:spMkLst>
        </pc:spChg>
      </pc:sldChg>
      <pc:sldChg chg="modSp del mod modNotesTx">
        <pc:chgData name="Sheila Russell" userId="41f8e7cd-9432-4239-b888-60cc6193ddca" providerId="ADAL" clId="{6FEAE661-9128-4E94-85E5-B6146BD16BF9}" dt="2024-07-16T19:39:44.055" v="2648" actId="47"/>
        <pc:sldMkLst>
          <pc:docMk/>
          <pc:sldMk cId="2546084086" sldId="271"/>
        </pc:sldMkLst>
        <pc:picChg chg="mod modCrop">
          <ac:chgData name="Sheila Russell" userId="41f8e7cd-9432-4239-b888-60cc6193ddca" providerId="ADAL" clId="{6FEAE661-9128-4E94-85E5-B6146BD16BF9}" dt="2024-07-16T19:28:16.143" v="1723" actId="732"/>
          <ac:picMkLst>
            <pc:docMk/>
            <pc:sldMk cId="2546084086" sldId="271"/>
            <ac:picMk id="7" creationId="{00000000-0000-0000-0000-000000000000}"/>
          </ac:picMkLst>
        </pc:picChg>
      </pc:sldChg>
      <pc:sldChg chg="modSp mod">
        <pc:chgData name="Sheila Russell" userId="41f8e7cd-9432-4239-b888-60cc6193ddca" providerId="ADAL" clId="{6FEAE661-9128-4E94-85E5-B6146BD16BF9}" dt="2024-07-16T19:28:50.559" v="1747" actId="20577"/>
        <pc:sldMkLst>
          <pc:docMk/>
          <pc:sldMk cId="1783613122" sldId="272"/>
        </pc:sldMkLst>
        <pc:spChg chg="mod">
          <ac:chgData name="Sheila Russell" userId="41f8e7cd-9432-4239-b888-60cc6193ddca" providerId="ADAL" clId="{6FEAE661-9128-4E94-85E5-B6146BD16BF9}" dt="2024-07-16T19:28:50.559" v="1747" actId="20577"/>
          <ac:spMkLst>
            <pc:docMk/>
            <pc:sldMk cId="1783613122" sldId="272"/>
            <ac:spMk id="3" creationId="{00000000-0000-0000-0000-000000000000}"/>
          </ac:spMkLst>
        </pc:spChg>
        <pc:picChg chg="mod">
          <ac:chgData name="Sheila Russell" userId="41f8e7cd-9432-4239-b888-60cc6193ddca" providerId="ADAL" clId="{6FEAE661-9128-4E94-85E5-B6146BD16BF9}" dt="2024-07-16T19:08:24.404" v="142" actId="688"/>
          <ac:picMkLst>
            <pc:docMk/>
            <pc:sldMk cId="1783613122" sldId="272"/>
            <ac:picMk id="4" creationId="{00000000-0000-0000-0000-000000000000}"/>
          </ac:picMkLst>
        </pc:picChg>
      </pc:sldChg>
      <pc:sldChg chg="modSp mod">
        <pc:chgData name="Sheila Russell" userId="41f8e7cd-9432-4239-b888-60cc6193ddca" providerId="ADAL" clId="{6FEAE661-9128-4E94-85E5-B6146BD16BF9}" dt="2024-07-16T19:30:55.459" v="1797" actId="20577"/>
        <pc:sldMkLst>
          <pc:docMk/>
          <pc:sldMk cId="101991992" sldId="277"/>
        </pc:sldMkLst>
        <pc:spChg chg="mod">
          <ac:chgData name="Sheila Russell" userId="41f8e7cd-9432-4239-b888-60cc6193ddca" providerId="ADAL" clId="{6FEAE661-9128-4E94-85E5-B6146BD16BF9}" dt="2024-07-16T19:30:34.406" v="1767" actId="20577"/>
          <ac:spMkLst>
            <pc:docMk/>
            <pc:sldMk cId="101991992" sldId="277"/>
            <ac:spMk id="2" creationId="{00000000-0000-0000-0000-000000000000}"/>
          </ac:spMkLst>
        </pc:spChg>
        <pc:spChg chg="mod">
          <ac:chgData name="Sheila Russell" userId="41f8e7cd-9432-4239-b888-60cc6193ddca" providerId="ADAL" clId="{6FEAE661-9128-4E94-85E5-B6146BD16BF9}" dt="2024-07-16T19:30:55.459" v="1797" actId="20577"/>
          <ac:spMkLst>
            <pc:docMk/>
            <pc:sldMk cId="101991992" sldId="277"/>
            <ac:spMk id="3" creationId="{00000000-0000-0000-0000-000000000000}"/>
          </ac:spMkLst>
        </pc:spChg>
      </pc:sldChg>
      <pc:sldChg chg="modSp mod">
        <pc:chgData name="Sheila Russell" userId="41f8e7cd-9432-4239-b888-60cc6193ddca" providerId="ADAL" clId="{6FEAE661-9128-4E94-85E5-B6146BD16BF9}" dt="2024-07-16T19:32:25.125" v="1908" actId="20577"/>
        <pc:sldMkLst>
          <pc:docMk/>
          <pc:sldMk cId="3760629115" sldId="279"/>
        </pc:sldMkLst>
        <pc:spChg chg="mod">
          <ac:chgData name="Sheila Russell" userId="41f8e7cd-9432-4239-b888-60cc6193ddca" providerId="ADAL" clId="{6FEAE661-9128-4E94-85E5-B6146BD16BF9}" dt="2024-07-16T19:32:25.125" v="1908" actId="20577"/>
          <ac:spMkLst>
            <pc:docMk/>
            <pc:sldMk cId="3760629115" sldId="279"/>
            <ac:spMk id="4" creationId="{00000000-0000-0000-0000-000000000000}"/>
          </ac:spMkLst>
        </pc:spChg>
      </pc:sldChg>
      <pc:sldChg chg="modSp mod">
        <pc:chgData name="Sheila Russell" userId="41f8e7cd-9432-4239-b888-60cc6193ddca" providerId="ADAL" clId="{6FEAE661-9128-4E94-85E5-B6146BD16BF9}" dt="2024-07-16T19:15:18.434" v="606" actId="6549"/>
        <pc:sldMkLst>
          <pc:docMk/>
          <pc:sldMk cId="169675050" sldId="280"/>
        </pc:sldMkLst>
        <pc:spChg chg="mod">
          <ac:chgData name="Sheila Russell" userId="41f8e7cd-9432-4239-b888-60cc6193ddca" providerId="ADAL" clId="{6FEAE661-9128-4E94-85E5-B6146BD16BF9}" dt="2024-07-16T19:15:18.434" v="606" actId="6549"/>
          <ac:spMkLst>
            <pc:docMk/>
            <pc:sldMk cId="169675050" sldId="280"/>
            <ac:spMk id="3" creationId="{00000000-0000-0000-0000-000000000000}"/>
          </ac:spMkLst>
        </pc:spChg>
      </pc:sldChg>
      <pc:sldChg chg="delSp modSp del mod">
        <pc:chgData name="Sheila Russell" userId="41f8e7cd-9432-4239-b888-60cc6193ddca" providerId="ADAL" clId="{6FEAE661-9128-4E94-85E5-B6146BD16BF9}" dt="2024-07-16T19:29:13.903" v="1756" actId="47"/>
        <pc:sldMkLst>
          <pc:docMk/>
          <pc:sldMk cId="3500870579" sldId="281"/>
        </pc:sldMkLst>
        <pc:spChg chg="mod">
          <ac:chgData name="Sheila Russell" userId="41f8e7cd-9432-4239-b888-60cc6193ddca" providerId="ADAL" clId="{6FEAE661-9128-4E94-85E5-B6146BD16BF9}" dt="2024-07-16T19:10:45.465" v="318" actId="20577"/>
          <ac:spMkLst>
            <pc:docMk/>
            <pc:sldMk cId="3500870579" sldId="281"/>
            <ac:spMk id="4" creationId="{00000000-0000-0000-0000-000000000000}"/>
          </ac:spMkLst>
        </pc:spChg>
        <pc:spChg chg="mod">
          <ac:chgData name="Sheila Russell" userId="41f8e7cd-9432-4239-b888-60cc6193ddca" providerId="ADAL" clId="{6FEAE661-9128-4E94-85E5-B6146BD16BF9}" dt="2024-07-16T19:29:06.222" v="1755" actId="6549"/>
          <ac:spMkLst>
            <pc:docMk/>
            <pc:sldMk cId="3500870579" sldId="281"/>
            <ac:spMk id="5" creationId="{00000000-0000-0000-0000-000000000000}"/>
          </ac:spMkLst>
        </pc:spChg>
        <pc:picChg chg="del">
          <ac:chgData name="Sheila Russell" userId="41f8e7cd-9432-4239-b888-60cc6193ddca" providerId="ADAL" clId="{6FEAE661-9128-4E94-85E5-B6146BD16BF9}" dt="2024-07-16T19:11:20.196" v="319" actId="21"/>
          <ac:picMkLst>
            <pc:docMk/>
            <pc:sldMk cId="3500870579" sldId="281"/>
            <ac:picMk id="3" creationId="{00000000-0000-0000-0000-000000000000}"/>
          </ac:picMkLst>
        </pc:picChg>
      </pc:sldChg>
      <pc:sldChg chg="modSp mod">
        <pc:chgData name="Sheila Russell" userId="41f8e7cd-9432-4239-b888-60cc6193ddca" providerId="ADAL" clId="{6FEAE661-9128-4E94-85E5-B6146BD16BF9}" dt="2024-07-16T19:35:35.925" v="2239" actId="20577"/>
        <pc:sldMkLst>
          <pc:docMk/>
          <pc:sldMk cId="3374002660" sldId="283"/>
        </pc:sldMkLst>
        <pc:spChg chg="mod">
          <ac:chgData name="Sheila Russell" userId="41f8e7cd-9432-4239-b888-60cc6193ddca" providerId="ADAL" clId="{6FEAE661-9128-4E94-85E5-B6146BD16BF9}" dt="2024-07-16T19:35:35.925" v="2239" actId="20577"/>
          <ac:spMkLst>
            <pc:docMk/>
            <pc:sldMk cId="3374002660" sldId="283"/>
            <ac:spMk id="3" creationId="{00000000-0000-0000-0000-000000000000}"/>
          </ac:spMkLst>
        </pc:spChg>
      </pc:sldChg>
      <pc:sldChg chg="del">
        <pc:chgData name="Sheila Russell" userId="41f8e7cd-9432-4239-b888-60cc6193ddca" providerId="ADAL" clId="{6FEAE661-9128-4E94-85E5-B6146BD16BF9}" dt="2024-07-16T19:21:56.154" v="1092" actId="47"/>
        <pc:sldMkLst>
          <pc:docMk/>
          <pc:sldMk cId="4060086917" sldId="284"/>
        </pc:sldMkLst>
      </pc:sldChg>
      <pc:sldChg chg="modSp mod">
        <pc:chgData name="Sheila Russell" userId="41f8e7cd-9432-4239-b888-60cc6193ddca" providerId="ADAL" clId="{6FEAE661-9128-4E94-85E5-B6146BD16BF9}" dt="2024-07-16T19:33:31.729" v="2001" actId="20577"/>
        <pc:sldMkLst>
          <pc:docMk/>
          <pc:sldMk cId="202146212" sldId="287"/>
        </pc:sldMkLst>
        <pc:spChg chg="mod">
          <ac:chgData name="Sheila Russell" userId="41f8e7cd-9432-4239-b888-60cc6193ddca" providerId="ADAL" clId="{6FEAE661-9128-4E94-85E5-B6146BD16BF9}" dt="2024-07-16T19:33:31.729" v="2001" actId="20577"/>
          <ac:spMkLst>
            <pc:docMk/>
            <pc:sldMk cId="202146212" sldId="287"/>
            <ac:spMk id="3" creationId="{00000000-0000-0000-0000-000000000000}"/>
          </ac:spMkLst>
        </pc:spChg>
      </pc:sldChg>
      <pc:sldChg chg="modSp mod modNotesTx">
        <pc:chgData name="Sheila Russell" userId="41f8e7cd-9432-4239-b888-60cc6193ddca" providerId="ADAL" clId="{6FEAE661-9128-4E94-85E5-B6146BD16BF9}" dt="2024-07-16T19:34:41.804" v="2125" actId="20577"/>
        <pc:sldMkLst>
          <pc:docMk/>
          <pc:sldMk cId="4136711004" sldId="288"/>
        </pc:sldMkLst>
        <pc:spChg chg="mod">
          <ac:chgData name="Sheila Russell" userId="41f8e7cd-9432-4239-b888-60cc6193ddca" providerId="ADAL" clId="{6FEAE661-9128-4E94-85E5-B6146BD16BF9}" dt="2024-07-16T19:34:41.804" v="2125" actId="20577"/>
          <ac:spMkLst>
            <pc:docMk/>
            <pc:sldMk cId="4136711004" sldId="288"/>
            <ac:spMk id="2" creationId="{00000000-0000-0000-0000-000000000000}"/>
          </ac:spMkLst>
        </pc:spChg>
        <pc:spChg chg="mod">
          <ac:chgData name="Sheila Russell" userId="41f8e7cd-9432-4239-b888-60cc6193ddca" providerId="ADAL" clId="{6FEAE661-9128-4E94-85E5-B6146BD16BF9}" dt="2024-07-16T19:34:15.456" v="2120" actId="20577"/>
          <ac:spMkLst>
            <pc:docMk/>
            <pc:sldMk cId="4136711004" sldId="288"/>
            <ac:spMk id="3" creationId="{00000000-0000-0000-0000-000000000000}"/>
          </ac:spMkLst>
        </pc:spChg>
        <pc:spChg chg="mod">
          <ac:chgData name="Sheila Russell" userId="41f8e7cd-9432-4239-b888-60cc6193ddca" providerId="ADAL" clId="{6FEAE661-9128-4E94-85E5-B6146BD16BF9}" dt="2024-07-16T19:18:44.502" v="831" actId="27636"/>
          <ac:spMkLst>
            <pc:docMk/>
            <pc:sldMk cId="4136711004" sldId="288"/>
            <ac:spMk id="4" creationId="{00000000-0000-0000-0000-000000000000}"/>
          </ac:spMkLst>
        </pc:spChg>
      </pc:sldChg>
      <pc:sldChg chg="delSp modSp mod modNotesTx">
        <pc:chgData name="Sheila Russell" userId="41f8e7cd-9432-4239-b888-60cc6193ddca" providerId="ADAL" clId="{6FEAE661-9128-4E94-85E5-B6146BD16BF9}" dt="2024-07-16T19:37:11.976" v="2502" actId="20577"/>
        <pc:sldMkLst>
          <pc:docMk/>
          <pc:sldMk cId="3632532746" sldId="289"/>
        </pc:sldMkLst>
        <pc:spChg chg="mod">
          <ac:chgData name="Sheila Russell" userId="41f8e7cd-9432-4239-b888-60cc6193ddca" providerId="ADAL" clId="{6FEAE661-9128-4E94-85E5-B6146BD16BF9}" dt="2024-07-16T19:37:11.976" v="2502" actId="20577"/>
          <ac:spMkLst>
            <pc:docMk/>
            <pc:sldMk cId="3632532746" sldId="289"/>
            <ac:spMk id="5" creationId="{00000000-0000-0000-0000-000000000000}"/>
          </ac:spMkLst>
        </pc:spChg>
        <pc:picChg chg="del">
          <ac:chgData name="Sheila Russell" userId="41f8e7cd-9432-4239-b888-60cc6193ddca" providerId="ADAL" clId="{6FEAE661-9128-4E94-85E5-B6146BD16BF9}" dt="2024-07-16T19:36:29.479" v="2427" actId="478"/>
          <ac:picMkLst>
            <pc:docMk/>
            <pc:sldMk cId="3632532746" sldId="289"/>
            <ac:picMk id="6" creationId="{00000000-0000-0000-0000-000000000000}"/>
          </ac:picMkLst>
        </pc:picChg>
      </pc:sldChg>
      <pc:sldChg chg="modSp mod">
        <pc:chgData name="Sheila Russell" userId="41f8e7cd-9432-4239-b888-60cc6193ddca" providerId="ADAL" clId="{6FEAE661-9128-4E94-85E5-B6146BD16BF9}" dt="2024-07-16T19:39:24.215" v="2647" actId="20577"/>
        <pc:sldMkLst>
          <pc:docMk/>
          <pc:sldMk cId="3034097026" sldId="290"/>
        </pc:sldMkLst>
        <pc:spChg chg="mod">
          <ac:chgData name="Sheila Russell" userId="41f8e7cd-9432-4239-b888-60cc6193ddca" providerId="ADAL" clId="{6FEAE661-9128-4E94-85E5-B6146BD16BF9}" dt="2024-07-16T19:39:24.215" v="2647" actId="20577"/>
          <ac:spMkLst>
            <pc:docMk/>
            <pc:sldMk cId="3034097026" sldId="290"/>
            <ac:spMk id="3" creationId="{00000000-0000-0000-0000-000000000000}"/>
          </ac:spMkLst>
        </pc:spChg>
      </pc:sldChg>
    </pc:docChg>
  </pc:docChgLst>
  <pc:docChgLst>
    <pc:chgData name="Sheila Russell" userId="41f8e7cd-9432-4239-b888-60cc6193ddca" providerId="ADAL" clId="{B770726F-5F8E-464B-B647-F78F53CD68A1}"/>
    <pc:docChg chg="custSel modSld">
      <pc:chgData name="Sheila Russell" userId="41f8e7cd-9432-4239-b888-60cc6193ddca" providerId="ADAL" clId="{B770726F-5F8E-464B-B647-F78F53CD68A1}" dt="2024-07-29T15:24:53.698" v="216" actId="6549"/>
      <pc:docMkLst>
        <pc:docMk/>
      </pc:docMkLst>
      <pc:sldChg chg="delSp mod">
        <pc:chgData name="Sheila Russell" userId="41f8e7cd-9432-4239-b888-60cc6193ddca" providerId="ADAL" clId="{B770726F-5F8E-464B-B647-F78F53CD68A1}" dt="2023-02-28T14:10:32.900" v="0" actId="478"/>
        <pc:sldMkLst>
          <pc:docMk/>
          <pc:sldMk cId="2822598965" sldId="265"/>
        </pc:sldMkLst>
        <pc:picChg chg="del">
          <ac:chgData name="Sheila Russell" userId="41f8e7cd-9432-4239-b888-60cc6193ddca" providerId="ADAL" clId="{B770726F-5F8E-464B-B647-F78F53CD68A1}" dt="2023-02-28T14:10:32.900" v="0" actId="478"/>
          <ac:picMkLst>
            <pc:docMk/>
            <pc:sldMk cId="2822598965" sldId="265"/>
            <ac:picMk id="5" creationId="{00000000-0000-0000-0000-000000000000}"/>
          </ac:picMkLst>
        </pc:picChg>
      </pc:sldChg>
      <pc:sldChg chg="modSp mod">
        <pc:chgData name="Sheila Russell" userId="41f8e7cd-9432-4239-b888-60cc6193ddca" providerId="ADAL" clId="{B770726F-5F8E-464B-B647-F78F53CD68A1}" dt="2024-07-29T15:24:53.698" v="216" actId="6549"/>
        <pc:sldMkLst>
          <pc:docMk/>
          <pc:sldMk cId="687654895" sldId="270"/>
        </pc:sldMkLst>
        <pc:spChg chg="mod">
          <ac:chgData name="Sheila Russell" userId="41f8e7cd-9432-4239-b888-60cc6193ddca" providerId="ADAL" clId="{B770726F-5F8E-464B-B647-F78F53CD68A1}" dt="2024-07-29T15:24:53.698" v="216" actId="6549"/>
          <ac:spMkLst>
            <pc:docMk/>
            <pc:sldMk cId="687654895" sldId="270"/>
            <ac:spMk id="8" creationId="{00000000-0000-0000-0000-000000000000}"/>
          </ac:spMkLst>
        </pc:spChg>
      </pc:sldChg>
      <pc:sldChg chg="modSp mod">
        <pc:chgData name="Sheila Russell" userId="41f8e7cd-9432-4239-b888-60cc6193ddca" providerId="ADAL" clId="{B770726F-5F8E-464B-B647-F78F53CD68A1}" dt="2024-07-29T15:23:44.483" v="206" actId="20577"/>
        <pc:sldMkLst>
          <pc:docMk/>
          <pc:sldMk cId="1783613122" sldId="272"/>
        </pc:sldMkLst>
        <pc:spChg chg="mod">
          <ac:chgData name="Sheila Russell" userId="41f8e7cd-9432-4239-b888-60cc6193ddca" providerId="ADAL" clId="{B770726F-5F8E-464B-B647-F78F53CD68A1}" dt="2024-07-29T15:23:44.483" v="206" actId="20577"/>
          <ac:spMkLst>
            <pc:docMk/>
            <pc:sldMk cId="1783613122" sldId="272"/>
            <ac:spMk id="3" creationId="{00000000-0000-0000-0000-000000000000}"/>
          </ac:spMkLst>
        </pc:spChg>
      </pc:sldChg>
      <pc:sldChg chg="modSp mod">
        <pc:chgData name="Sheila Russell" userId="41f8e7cd-9432-4239-b888-60cc6193ddca" providerId="ADAL" clId="{B770726F-5F8E-464B-B647-F78F53CD68A1}" dt="2023-02-28T14:11:55.699" v="77" actId="27636"/>
        <pc:sldMkLst>
          <pc:docMk/>
          <pc:sldMk cId="3760629115" sldId="279"/>
        </pc:sldMkLst>
        <pc:spChg chg="mod">
          <ac:chgData name="Sheila Russell" userId="41f8e7cd-9432-4239-b888-60cc6193ddca" providerId="ADAL" clId="{B770726F-5F8E-464B-B647-F78F53CD68A1}" dt="2023-02-28T14:11:55.699" v="77" actId="27636"/>
          <ac:spMkLst>
            <pc:docMk/>
            <pc:sldMk cId="3760629115" sldId="279"/>
            <ac:spMk id="4" creationId="{00000000-0000-0000-0000-000000000000}"/>
          </ac:spMkLst>
        </pc:spChg>
      </pc:sldChg>
      <pc:sldChg chg="addSp delSp modSp mod">
        <pc:chgData name="Sheila Russell" userId="41f8e7cd-9432-4239-b888-60cc6193ddca" providerId="ADAL" clId="{B770726F-5F8E-464B-B647-F78F53CD68A1}" dt="2023-02-28T14:13:10.698" v="178" actId="14100"/>
        <pc:sldMkLst>
          <pc:docMk/>
          <pc:sldMk cId="3374002660" sldId="283"/>
        </pc:sldMkLst>
        <pc:spChg chg="mod">
          <ac:chgData name="Sheila Russell" userId="41f8e7cd-9432-4239-b888-60cc6193ddca" providerId="ADAL" clId="{B770726F-5F8E-464B-B647-F78F53CD68A1}" dt="2023-02-28T14:13:10.698" v="178" actId="14100"/>
          <ac:spMkLst>
            <pc:docMk/>
            <pc:sldMk cId="3374002660" sldId="283"/>
            <ac:spMk id="3" creationId="{00000000-0000-0000-0000-000000000000}"/>
          </ac:spMkLst>
        </pc:spChg>
        <pc:spChg chg="add del mod">
          <ac:chgData name="Sheila Russell" userId="41f8e7cd-9432-4239-b888-60cc6193ddca" providerId="ADAL" clId="{B770726F-5F8E-464B-B647-F78F53CD68A1}" dt="2023-02-28T14:13:05.150" v="177" actId="478"/>
          <ac:spMkLst>
            <pc:docMk/>
            <pc:sldMk cId="3374002660" sldId="283"/>
            <ac:spMk id="6" creationId="{9F09780E-3BBF-D100-EE41-163DACECF0BB}"/>
          </ac:spMkLst>
        </pc:spChg>
        <pc:picChg chg="del">
          <ac:chgData name="Sheila Russell" userId="41f8e7cd-9432-4239-b888-60cc6193ddca" providerId="ADAL" clId="{B770726F-5F8E-464B-B647-F78F53CD68A1}" dt="2023-02-28T14:13:00.951" v="176" actId="478"/>
          <ac:picMkLst>
            <pc:docMk/>
            <pc:sldMk cId="3374002660" sldId="283"/>
            <ac:picMk id="5" creationId="{00000000-0000-0000-0000-000000000000}"/>
          </ac:picMkLst>
        </pc:picChg>
      </pc:sldChg>
      <pc:sldChg chg="modSp mod">
        <pc:chgData name="Sheila Russell" userId="41f8e7cd-9432-4239-b888-60cc6193ddca" providerId="ADAL" clId="{B770726F-5F8E-464B-B647-F78F53CD68A1}" dt="2023-02-28T14:14:01.063" v="196" actId="20577"/>
        <pc:sldMkLst>
          <pc:docMk/>
          <pc:sldMk cId="3632532746" sldId="289"/>
        </pc:sldMkLst>
        <pc:spChg chg="mod">
          <ac:chgData name="Sheila Russell" userId="41f8e7cd-9432-4239-b888-60cc6193ddca" providerId="ADAL" clId="{B770726F-5F8E-464B-B647-F78F53CD68A1}" dt="2023-02-28T14:14:01.063" v="196" actId="20577"/>
          <ac:spMkLst>
            <pc:docMk/>
            <pc:sldMk cId="3632532746" sldId="289"/>
            <ac:spMk id="5" creationId="{00000000-0000-0000-0000-000000000000}"/>
          </ac:spMkLst>
        </pc:spChg>
      </pc:sldChg>
      <pc:sldChg chg="modSp mod">
        <pc:chgData name="Sheila Russell" userId="41f8e7cd-9432-4239-b888-60cc6193ddca" providerId="ADAL" clId="{B770726F-5F8E-464B-B647-F78F53CD68A1}" dt="2024-07-29T15:24:29.106" v="209" actId="1076"/>
        <pc:sldMkLst>
          <pc:docMk/>
          <pc:sldMk cId="3034097026" sldId="290"/>
        </pc:sldMkLst>
        <pc:picChg chg="mod">
          <ac:chgData name="Sheila Russell" userId="41f8e7cd-9432-4239-b888-60cc6193ddca" providerId="ADAL" clId="{B770726F-5F8E-464B-B647-F78F53CD68A1}" dt="2024-07-29T15:24:22.294" v="208" actId="14100"/>
          <ac:picMkLst>
            <pc:docMk/>
            <pc:sldMk cId="3034097026" sldId="290"/>
            <ac:picMk id="5" creationId="{00000000-0000-0000-0000-000000000000}"/>
          </ac:picMkLst>
        </pc:picChg>
        <pc:picChg chg="mod">
          <ac:chgData name="Sheila Russell" userId="41f8e7cd-9432-4239-b888-60cc6193ddca" providerId="ADAL" clId="{B770726F-5F8E-464B-B647-F78F53CD68A1}" dt="2024-07-29T15:24:29.106" v="209" actId="1076"/>
          <ac:picMkLst>
            <pc:docMk/>
            <pc:sldMk cId="3034097026" sldId="290"/>
            <ac:picMk id="6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796EA6-6F25-4F19-87BA-7ADCC16DAEFF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4E50CC-F33A-4EF4-9F12-93EC4A21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39C172E-A8B5-46F6-B05C-DFA3E2E0F207}" type="datetimeFigureOut">
              <a:rPr lang="en-US" smtClean="0"/>
              <a:t>7/29/2024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674CE4-FBD8-4481-AEFB-CA53E599A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0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74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547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58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41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7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88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6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4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567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0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2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08F12-96AD-4ED4-8132-A78F5E42C1F5}" type="datetime1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9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09E4-6EA4-4BF3-9FC8-FF40373B88E6}" type="datetime1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68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09E4-6EA4-4BF3-9FC8-FF40373B88E6}" type="datetime1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153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09E4-6EA4-4BF3-9FC8-FF40373B88E6}" type="datetime1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238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09E4-6EA4-4BF3-9FC8-FF40373B88E6}" type="datetime1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603974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F09E4-6EA4-4BF3-9FC8-FF40373B88E6}" type="datetime1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384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A170-8299-44AD-AEEF-FC686C3D7804}" type="datetime1">
              <a:rPr lang="en-US" smtClean="0"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763A-68EC-4ECD-9620-D9FE9CDDD622}" type="datetime1">
              <a:rPr lang="en-US" smtClean="0"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BEDD-6160-49BB-B372-861DE7DE9BA5}" type="datetime1">
              <a:rPr lang="en-US" smtClean="0"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01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819F-B7FD-4B29-8F66-9E318144BC2A}" type="datetime1">
              <a:rPr lang="en-US" smtClean="0"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58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159C-B6E0-4F10-9F4A-2FA57003B139}" type="datetime1">
              <a:rPr lang="en-US" smtClean="0"/>
              <a:t>7/29/2024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0CBBB-D1D1-4386-A5E9-07F3477B78F3}" type="datetime1">
              <a:rPr lang="en-US" smtClean="0"/>
              <a:t>7/29/2024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CAD8-0EA7-4615-B69B-B2F199EF3A93}" type="datetime1">
              <a:rPr lang="en-US" smtClean="0"/>
              <a:t>7/29/2024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9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BD7-6953-492C-921B-E68B2D7F14C8}" type="datetime1">
              <a:rPr lang="en-US" smtClean="0"/>
              <a:t>7/29/2024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7D9B-D4D3-4E23-88DF-2E354FA43196}" type="datetime1">
              <a:rPr lang="en-US" smtClean="0"/>
              <a:t>7/29/2024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67C5-D04E-4576-B61C-12ABA14BBD6C}" type="datetime1">
              <a:rPr lang="en-US" smtClean="0"/>
              <a:t>7/29/2024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3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F09E4-6EA4-4BF3-9FC8-FF40373B88E6}" type="datetime1">
              <a:rPr lang="en-US" smtClean="0"/>
              <a:pPr/>
              <a:t>7/29/2024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31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hemungcountyhabitat.o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rm.jotform.com/92393689276172" TargetMode="Externa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hemungcountyhabitat.org/donat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345" y="2340257"/>
            <a:ext cx="6540742" cy="1863254"/>
          </a:xfrm>
        </p:spPr>
        <p:txBody>
          <a:bodyPr/>
          <a:lstStyle/>
          <a:p>
            <a:pPr algn="l"/>
            <a:r>
              <a: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ORIENTATION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6345" y="3368921"/>
            <a:ext cx="9129486" cy="45719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1442" b="31537"/>
          <a:stretch/>
        </p:blipFill>
        <p:spPr>
          <a:xfrm>
            <a:off x="856345" y="51047"/>
            <a:ext cx="6357236" cy="23534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2138" y="3070466"/>
            <a:ext cx="4028888" cy="26970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56343" y="4386469"/>
            <a:ext cx="4722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volunteers are required to view this orientation. At the end of this presentation, you will be asked to verify that you completed the requirement. </a:t>
            </a:r>
          </a:p>
          <a:p>
            <a:br>
              <a:rPr lang="en-US" dirty="0"/>
            </a:br>
            <a:r>
              <a:rPr lang="en-US" dirty="0"/>
              <a:t>Thank you for volunteering!</a:t>
            </a:r>
          </a:p>
        </p:txBody>
      </p:sp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07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Build Site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410346"/>
            <a:ext cx="4184035" cy="5308506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Wear old clothes that can get dirty; long pants recommended.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Wear gloves.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Wear goggles when working with power tools.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Wear a mask when working with dust, mold, or trash.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Do Not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wear open toe shoes.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Do Not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place tools/power cables in walkways or in front of stairs where others could trip.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you’re not sure how to use a tool…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We’ll be happy to teach you.</a:t>
            </a: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0214" y="1410347"/>
            <a:ext cx="4463104" cy="2487886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Do Not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leave tools on top of ladders.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Wear hard hats when you or others are working above head level with heavy/dangerous materials or tools.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sure ladders are secure and/or have another person holding the base.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 descr="USCO-16-10285-E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03" t="18691"/>
          <a:stretch/>
        </p:blipFill>
        <p:spPr>
          <a:xfrm>
            <a:off x="5884580" y="3517847"/>
            <a:ext cx="3322862" cy="2674126"/>
          </a:xfrm>
          <a:prstGeom prst="rect">
            <a:avLst/>
          </a:prstGeom>
          <a:noFill/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90209">
            <a:off x="8780145" y="2439394"/>
            <a:ext cx="3624948" cy="24266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367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Volunteering at Our Office</a:t>
            </a:r>
            <a:endParaRPr lang="en-US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660358"/>
            <a:ext cx="6166811" cy="4381003"/>
          </a:xfrm>
        </p:spPr>
        <p:txBody>
          <a:bodyPr/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Office volunteers can help with data entry, mailings, etc., depending on skills.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appointment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Attire is business casual.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info@chemungcountyhabitat.org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Located at: 219 E. 14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Elmira Heights, NY 14903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Phone: (607) 734-1361, option 3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0266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Expectations for Volunteers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7334" y="1515979"/>
            <a:ext cx="8229600" cy="5026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for Humanity International adheres to a 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 Code of Conduct with an emphasis on the following areas:</a:t>
            </a:r>
          </a:p>
          <a:p>
            <a:pPr marL="914400" lvl="1" indent="-514350">
              <a:buClr>
                <a:srgbClr val="00B050"/>
              </a:buClr>
              <a:buFont typeface="+mj-lt"/>
              <a:buAutoNum type="arabicParenR"/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a respectful community</a:t>
            </a:r>
          </a:p>
          <a:p>
            <a:pPr marL="914400" lvl="1" indent="-514350">
              <a:buClr>
                <a:srgbClr val="00B050"/>
              </a:buClr>
              <a:buFont typeface="+mj-lt"/>
              <a:buAutoNum type="arabicParenR"/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Prioritizing site safety</a:t>
            </a:r>
          </a:p>
          <a:p>
            <a:pPr marL="914400" lvl="1" indent="-514350">
              <a:buClr>
                <a:srgbClr val="00B050"/>
              </a:buClr>
              <a:buFont typeface="+mj-lt"/>
              <a:buAutoNum type="arabicParenR"/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Upholding a zero-tolerance policy for alcohol, drugs and weapons</a:t>
            </a:r>
          </a:p>
          <a:p>
            <a:pPr marL="914400" lvl="1" indent="-514350">
              <a:buClr>
                <a:srgbClr val="00B050"/>
              </a:buClr>
              <a:buFont typeface="+mj-lt"/>
              <a:buAutoNum type="arabicParenR"/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behavior that respects the human rights of all people.</a:t>
            </a:r>
          </a:p>
          <a:p>
            <a:pPr marL="914400" lvl="1" indent="-514350">
              <a:buClr>
                <a:srgbClr val="00B050"/>
              </a:buClr>
              <a:buFont typeface="+mj-lt"/>
              <a:buAutoNum type="arabicParenR"/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Safeguarding Habitat for Humanity assets</a:t>
            </a:r>
          </a:p>
          <a:p>
            <a:pPr marL="914400" lvl="1" indent="-514350">
              <a:buClr>
                <a:srgbClr val="00B050"/>
              </a:buClr>
              <a:buFont typeface="+mj-lt"/>
              <a:buAutoNum type="arabicParenR"/>
            </a:pPr>
            <a:r>
              <a:rPr lang="en-US" sz="2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Maintaining confidentiality</a:t>
            </a:r>
          </a:p>
          <a:p>
            <a:pPr lvl="1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3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8237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Volunteer Commitment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487836"/>
            <a:ext cx="9234763" cy="4744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Habitat welcomes volunteers who can make a one-time or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regular commitment… all day or just a few hours. We’re flexible about working within your time constraints.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Keep in mind that once you are scheduled to volunteer, our construction staff plans accordingly. If you need to cancel, just let us know!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5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Get Started!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577008"/>
            <a:ext cx="7332811" cy="4318583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Join hundreds of other Habitat volunteers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who hep us build homes, communities and hope! Sign up to be a volunteer today.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more step: Verify completion of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orientation on the next page, and we will reach out to you to schedule a time to volunteer.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1" b="21735"/>
          <a:stretch/>
        </p:blipFill>
        <p:spPr>
          <a:xfrm>
            <a:off x="677334" y="4061219"/>
            <a:ext cx="10058400" cy="252663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5223">
            <a:off x="8968949" y="2198827"/>
            <a:ext cx="3048501" cy="204073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15"/>
          <a:stretch/>
        </p:blipFill>
        <p:spPr>
          <a:xfrm rot="16200000">
            <a:off x="7747933" y="581551"/>
            <a:ext cx="2387531" cy="18631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340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95" y="609600"/>
            <a:ext cx="8645865" cy="1320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choosing to volunteer with Habitat for Humanity!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75967" y="1443639"/>
            <a:ext cx="1815024" cy="18150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135757" y="4103234"/>
            <a:ext cx="3405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5">
                    <a:lumMod val="75000"/>
                  </a:schemeClr>
                </a:solidFill>
              </a:rPr>
              <a:t>“Volunteers do not necessarily have the time; they just have the heart.”  			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~Elizabeth Andrew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7" y="3067438"/>
            <a:ext cx="4898262" cy="3258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1007" y="2115928"/>
            <a:ext cx="8079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 verify completion of this orientation, click here: 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https://form.jotform.com/92393689276172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76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6244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Part of a Larger Effort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58319"/>
            <a:ext cx="4979547" cy="4463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year, across all Habitat for Humanity organizations,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we…</a:t>
            </a:r>
          </a:p>
          <a:p>
            <a:pPr marL="5699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Mobilize millions of people to join the cause of affordable shelter.</a:t>
            </a:r>
          </a:p>
          <a:p>
            <a:pPr marL="569913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Help more than half a million people around the world improve their shelter situation.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96">
            <a:off x="5776295" y="2404141"/>
            <a:ext cx="5626660" cy="37666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51896080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271403" cy="1320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Brief History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359">
            <a:off x="7372315" y="2564981"/>
            <a:ext cx="4029592" cy="30221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442" r="23877"/>
          <a:stretch/>
        </p:blipFill>
        <p:spPr>
          <a:xfrm rot="21155400">
            <a:off x="6705962" y="2036690"/>
            <a:ext cx="1756228" cy="16668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ontent Placeholder 3"/>
          <p:cNvSpPr txBox="1">
            <a:spLocks/>
          </p:cNvSpPr>
          <p:nvPr/>
        </p:nvSpPr>
        <p:spPr>
          <a:xfrm>
            <a:off x="860866" y="1444321"/>
            <a:ext cx="7701477" cy="504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Habitat for Humanity is a worldwide,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nonprofit, non-proselytizing,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ecumenical Christian organization.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 in 1976 by Millard and Linda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Fuller at Koinonia Farms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Jimmy and Rosalynn Carter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 involved in 1984.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headquarters in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Americus, Georgia.</a:t>
            </a:r>
          </a:p>
        </p:txBody>
      </p:sp>
    </p:spTree>
    <p:extLst>
      <p:ext uri="{BB962C8B-B14F-4D97-AF65-F5344CB8AC3E}">
        <p14:creationId xmlns:p14="http://schemas.microsoft.com/office/powerpoint/2010/main" val="42370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9234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in Chemung County…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18834"/>
            <a:ext cx="7954602" cy="4522527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Chemung County Habitat for Humanity began in 1989.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provide homes to low-income families in need.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organize volunteer events such as: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Woman Build and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Cities RISE neighborhood clean up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coordinate hundreds of local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volunteers at our build sites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year.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4715" b="11100"/>
          <a:stretch/>
        </p:blipFill>
        <p:spPr>
          <a:xfrm rot="21197834">
            <a:off x="6224796" y="2927523"/>
            <a:ext cx="5450305" cy="329665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8361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03584"/>
            <a:ext cx="8596668" cy="81624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Partner Families…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77334" y="1253570"/>
            <a:ext cx="7395855" cy="36894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Partner Families are selected based upon the following three criteria: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The family has a need for safe and affordable housing.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Ability to pay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They have the ability to save for a down payment and pay an affordable mortgage.</a:t>
            </a:r>
          </a:p>
          <a:p>
            <a:pPr lvl="1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Willingness to partner with us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Must perform at least 250 hours of Sweat Equity and attend an approved homebuyer education class.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/>
          <a:stretch/>
        </p:blipFill>
        <p:spPr>
          <a:xfrm>
            <a:off x="8085364" y="3098316"/>
            <a:ext cx="3934326" cy="345306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720" b="10601"/>
          <a:stretch/>
        </p:blipFill>
        <p:spPr>
          <a:xfrm rot="16200000">
            <a:off x="8287092" y="739432"/>
            <a:ext cx="3174634" cy="230901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22598965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2886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Help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77333" y="1419726"/>
            <a:ext cx="7792411" cy="5272622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Habitat relies heavily on volunteers to help us build safe, affordable housing for families in Chemung County.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Donations are a vital part of our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organization. Chemung County Habitat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Humanity accepts donations of cash,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tools and construction materials. 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Click here to donate:</a:t>
            </a:r>
            <a:br>
              <a:rPr lang="en-US" dirty="0"/>
            </a:br>
            <a:r>
              <a:rPr lang="en-US" sz="2400" dirty="0">
                <a:hlinkClick r:id="rId3"/>
              </a:rPr>
              <a:t>https://chemungcountyhabitat.org/donate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235">
            <a:off x="7253377" y="2856139"/>
            <a:ext cx="4370026" cy="327751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967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6274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56611"/>
            <a:ext cx="8596668" cy="4284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Community groups, individuals, 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corporate groups are 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welcome to volunteer with us.</a:t>
            </a:r>
          </a:p>
          <a:p>
            <a:pPr marL="0" lvl="0"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of Volunteering</a:t>
            </a:r>
          </a:p>
          <a:p>
            <a:pPr lvl="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learn new skills.</a:t>
            </a:r>
          </a:p>
          <a:p>
            <a:pPr lvl="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meet new people.</a:t>
            </a:r>
          </a:p>
          <a:p>
            <a:pPr lvl="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feel good about helping others.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35922">
            <a:off x="6895451" y="1834653"/>
            <a:ext cx="5385660" cy="360527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36428">
            <a:off x="5001120" y="1829899"/>
            <a:ext cx="3376864" cy="226054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019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809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Typical Day at Our Build Sites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677333" y="1407694"/>
            <a:ext cx="6863153" cy="5041232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Volunteer workdays are Weekdays and Saturdays by appointment, between 8:30 and 2:30.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Work tasks are chosen or assigned based on the volunteer’s skill level.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Wear clothes that can get dirty.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Personal protection equipment provided.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Age requirements: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 and older – all tasks permitted.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16 to 17 – construction work, no power tools.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14 to 15 – painting/landscaping away from active construction is happening at site.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3442" y="2188007"/>
            <a:ext cx="4720890" cy="3160266"/>
          </a:xfr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606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7241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Site Volunteer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456840"/>
            <a:ext cx="5125286" cy="4221645"/>
          </a:xfrm>
        </p:spPr>
        <p:txBody>
          <a:bodyPr>
            <a:noAutofit/>
          </a:bodyPr>
          <a:lstStyle/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 cleaning and clearing of trash and debris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Landscaping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Carpentry work: drywall, cabinets, doors, framing, installing fixtures.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Flooring</a:t>
            </a:r>
          </a:p>
          <a:p>
            <a:pPr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Electrical, plumbing and HVAC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3213" y="3495482"/>
            <a:ext cx="3694274" cy="2473026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5443" y="914307"/>
            <a:ext cx="4185716" cy="28020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38785" y="1420368"/>
            <a:ext cx="2209300" cy="1478952"/>
          </a:xfrm>
          <a:ln w="38100">
            <a:solidFill>
              <a:srgbClr val="0070C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2494" r="21667" b="7438"/>
          <a:stretch/>
        </p:blipFill>
        <p:spPr>
          <a:xfrm rot="16200000">
            <a:off x="6158120" y="4500224"/>
            <a:ext cx="2238000" cy="179953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21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9716C0299E14FA710F3C4DCF2E76C" ma:contentTypeVersion="18" ma:contentTypeDescription="Create a new document." ma:contentTypeScope="" ma:versionID="a874ad7aa2acaee08d90e8f82bfcf2fe">
  <xsd:schema xmlns:xsd="http://www.w3.org/2001/XMLSchema" xmlns:xs="http://www.w3.org/2001/XMLSchema" xmlns:p="http://schemas.microsoft.com/office/2006/metadata/properties" xmlns:ns2="d0722e59-ba9b-4354-9cfe-b6dd964390ff" xmlns:ns3="9975cc7f-a3cd-43a6-8486-7e2c5f01e896" targetNamespace="http://schemas.microsoft.com/office/2006/metadata/properties" ma:root="true" ma:fieldsID="130877904bfc971342bfa9d353755218" ns2:_="" ns3:_="">
    <xsd:import namespace="d0722e59-ba9b-4354-9cfe-b6dd964390ff"/>
    <xsd:import namespace="9975cc7f-a3cd-43a6-8486-7e2c5f01e8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722e59-ba9b-4354-9cfe-b6dd96439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1192ed2-b3af-4638-a351-3422a13c21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5cc7f-a3cd-43a6-8486-7e2c5f01e89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245521d-edae-407a-816c-a308b3086160}" ma:internalName="TaxCatchAll" ma:showField="CatchAllData" ma:web="9975cc7f-a3cd-43a6-8486-7e2c5f01e8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75cc7f-a3cd-43a6-8486-7e2c5f01e896" xsi:nil="true"/>
    <lcf76f155ced4ddcb4097134ff3c332f xmlns="d0722e59-ba9b-4354-9cfe-b6dd964390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22CB7B-BFF0-4A4B-8E37-D437B916CF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7D1FF3-521B-442D-A4B5-92AA6DB397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722e59-ba9b-4354-9cfe-b6dd964390ff"/>
    <ds:schemaRef ds:uri="9975cc7f-a3cd-43a6-8486-7e2c5f01e8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05378D-AC4C-4A8D-8589-E379D1BB80E7}">
  <ds:schemaRefs>
    <ds:schemaRef ds:uri="http://schemas.microsoft.com/office/2006/metadata/properties"/>
    <ds:schemaRef ds:uri="http://schemas.microsoft.com/office/infopath/2007/PartnerControls"/>
    <ds:schemaRef ds:uri="9975cc7f-a3cd-43a6-8486-7e2c5f01e896"/>
    <ds:schemaRef ds:uri="d0722e59-ba9b-4354-9cfe-b6dd964390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1816</TotalTime>
  <Words>909</Words>
  <Application>Microsoft Office PowerPoint</Application>
  <PresentationFormat>Widescreen</PresentationFormat>
  <Paragraphs>100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VOLUNTEER ORIENTATION</vt:lpstr>
      <vt:lpstr>You are Part of a Larger Effort</vt:lpstr>
      <vt:lpstr>A Brief History</vt:lpstr>
      <vt:lpstr>At Work in Chemung County…</vt:lpstr>
      <vt:lpstr>Our Partner Families…</vt:lpstr>
      <vt:lpstr>How You Can Help</vt:lpstr>
      <vt:lpstr>Volunteering</vt:lpstr>
      <vt:lpstr>A Typical Day at Our Build Sites</vt:lpstr>
      <vt:lpstr>Build Site Volunteer Jobs</vt:lpstr>
      <vt:lpstr>Basic Build Site Safety</vt:lpstr>
      <vt:lpstr>Volunteering at Our Office</vt:lpstr>
      <vt:lpstr>Expectations for Volunteers</vt:lpstr>
      <vt:lpstr>Your Volunteer Commitment</vt:lpstr>
      <vt:lpstr>Let’s Get Started!</vt:lpstr>
      <vt:lpstr>Thank you for choosing to volunteer with Habitat for Humanity!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Chemung County Habitat for Humanity Orientation</dc:title>
  <dc:creator>Habitat Guest</dc:creator>
  <cp:lastModifiedBy>Sheila Russell</cp:lastModifiedBy>
  <cp:revision>133</cp:revision>
  <cp:lastPrinted>2019-06-06T17:12:49Z</cp:lastPrinted>
  <dcterms:created xsi:type="dcterms:W3CDTF">2019-05-08T14:06:00Z</dcterms:created>
  <dcterms:modified xsi:type="dcterms:W3CDTF">2024-07-29T15:24:58Z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0x010100A409716C0299E14FA710F3C4DCF2E76C</vt:lpwstr>
  </property>
  <property fmtid="{D5CDD505-2E9C-101B-9397-08002B2CF9AE}" pid="3" name="MediaServiceImageTags">
    <vt:lpwstr/>
  </property>
</Properties>
</file>